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9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0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3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7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1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D1EB-2065-1043-83C1-EE765FFC0893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2F3B-8906-C747-9619-1261E3ED8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Fourier Series &amp; Green’s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973_03-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8" y="-3636209"/>
            <a:ext cx="11658600" cy="1508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150" y="1279177"/>
            <a:ext cx="3177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Response to </a:t>
            </a:r>
          </a:p>
          <a:p>
            <a:r>
              <a:rPr lang="en-US" dirty="0" smtClean="0"/>
              <a:t>An exponentially decaying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0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76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973_03-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595" y="-2317887"/>
            <a:ext cx="10330576" cy="126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5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08" y="0"/>
            <a:ext cx="4037486" cy="3344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08" y="3344180"/>
            <a:ext cx="4037486" cy="33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3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240"/>
            <a:ext cx="4498460" cy="3824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55" y="1008240"/>
            <a:ext cx="4637017" cy="38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04" y="233329"/>
            <a:ext cx="5865845" cy="61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0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75" y="484268"/>
            <a:ext cx="65024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73_03-2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4867" y="-6497986"/>
            <a:ext cx="14153806" cy="203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73_03-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457" y="-7633369"/>
            <a:ext cx="15544800" cy="2011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4316" y="4652211"/>
            <a:ext cx="241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to an impulse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73_03-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0089" y="-4986421"/>
            <a:ext cx="15544800" cy="201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15</Words>
  <Application>Microsoft Macintosh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Fourier Series &amp; Green’s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Series &amp; Green’s Functions</dc:title>
  <dc:creator>James Thomas</dc:creator>
  <cp:lastModifiedBy>James Thomas</cp:lastModifiedBy>
  <cp:revision>3</cp:revision>
  <dcterms:created xsi:type="dcterms:W3CDTF">2016-10-18T20:11:16Z</dcterms:created>
  <dcterms:modified xsi:type="dcterms:W3CDTF">2016-10-20T21:50:20Z</dcterms:modified>
</cp:coreProperties>
</file>